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653"/>
    <a:srgbClr val="6B1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9ECD-E651-491C-948F-7F45144B5298}" type="datetimeFigureOut">
              <a:rPr lang="pl-PL" smtClean="0"/>
              <a:t>2012-03-18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E4349-DE04-4CD7-8959-704A85752DB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11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E4349-DE04-4CD7-8959-704A85752DBA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302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AA4-3DC1-4722-BAD2-48F4FFB75224}" type="datetimeFigureOut">
              <a:rPr lang="pl-PL" smtClean="0"/>
              <a:t>2012-03-18</a:t>
            </a:fld>
            <a:endParaRPr lang="pl-PL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6682B9-8C22-4223-BA57-CBD2ABFC8C29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AA4-3DC1-4722-BAD2-48F4FFB75224}" type="datetimeFigureOut">
              <a:rPr lang="pl-PL" smtClean="0"/>
              <a:t>2012-03-18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82B9-8C22-4223-BA57-CBD2ABFC8C29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AA4-3DC1-4722-BAD2-48F4FFB75224}" type="datetimeFigureOut">
              <a:rPr lang="pl-PL" smtClean="0"/>
              <a:t>2012-03-18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82B9-8C22-4223-BA57-CBD2ABFC8C29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AA4-3DC1-4722-BAD2-48F4FFB75224}" type="datetimeFigureOut">
              <a:rPr lang="pl-PL" smtClean="0"/>
              <a:t>2012-03-18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6682B9-8C22-4223-BA57-CBD2ABFC8C29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AA4-3DC1-4722-BAD2-48F4FFB75224}" type="datetimeFigureOut">
              <a:rPr lang="pl-PL" smtClean="0"/>
              <a:t>2012-03-18</a:t>
            </a:fld>
            <a:endParaRPr lang="pl-PL" dirty="0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82B9-8C22-4223-BA57-CBD2ABFC8C29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AA4-3DC1-4722-BAD2-48F4FFB75224}" type="datetimeFigureOut">
              <a:rPr lang="pl-PL" smtClean="0"/>
              <a:t>2012-03-18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82B9-8C22-4223-BA57-CBD2ABFC8C29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AA4-3DC1-4722-BAD2-48F4FFB75224}" type="datetimeFigureOut">
              <a:rPr lang="pl-PL" smtClean="0"/>
              <a:t>2012-03-18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6682B9-8C22-4223-BA57-CBD2ABFC8C29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AA4-3DC1-4722-BAD2-48F4FFB75224}" type="datetimeFigureOut">
              <a:rPr lang="pl-PL" smtClean="0"/>
              <a:t>2012-03-18</a:t>
            </a:fld>
            <a:endParaRPr lang="pl-PL" dirty="0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82B9-8C22-4223-BA57-CBD2ABFC8C29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AA4-3DC1-4722-BAD2-48F4FFB75224}" type="datetimeFigureOut">
              <a:rPr lang="pl-PL" smtClean="0"/>
              <a:t>2012-03-18</a:t>
            </a:fld>
            <a:endParaRPr lang="pl-PL" dirty="0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82B9-8C22-4223-BA57-CBD2ABFC8C29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AA4-3DC1-4722-BAD2-48F4FFB75224}" type="datetimeFigureOut">
              <a:rPr lang="pl-PL" smtClean="0"/>
              <a:t>2012-03-18</a:t>
            </a:fld>
            <a:endParaRPr lang="pl-PL" dirty="0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82B9-8C22-4223-BA57-CBD2ABFC8C29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AA4-3DC1-4722-BAD2-48F4FFB75224}" type="datetimeFigureOut">
              <a:rPr lang="pl-PL" smtClean="0"/>
              <a:t>2012-03-18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682B9-8C22-4223-BA57-CBD2ABFC8C29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D90AA4-3DC1-4722-BAD2-48F4FFB75224}" type="datetimeFigureOut">
              <a:rPr lang="pl-PL" smtClean="0"/>
              <a:t>2012-03-18</a:t>
            </a:fld>
            <a:endParaRPr lang="pl-PL" dirty="0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6682B9-8C22-4223-BA57-CBD2ABFC8C29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2636912"/>
            <a:ext cx="7488832" cy="1702160"/>
          </a:xfrm>
        </p:spPr>
        <p:txBody>
          <a:bodyPr>
            <a:normAutofit/>
          </a:bodyPr>
          <a:lstStyle/>
          <a:p>
            <a:r>
              <a:rPr lang="pl-PL" sz="8000" dirty="0" smtClean="0">
                <a:solidFill>
                  <a:srgbClr val="FF0000"/>
                </a:solidFill>
              </a:rPr>
              <a:t>PUZZLEMEISTER</a:t>
            </a:r>
            <a:endParaRPr lang="pl-PL" sz="8000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4421080"/>
            <a:ext cx="6999561" cy="1260629"/>
          </a:xfrm>
        </p:spPr>
        <p:txBody>
          <a:bodyPr>
            <a:normAutofit/>
          </a:bodyPr>
          <a:lstStyle/>
          <a:p>
            <a:pPr algn="ctr"/>
            <a:r>
              <a:rPr lang="pl-PL" sz="2600" dirty="0" smtClean="0">
                <a:solidFill>
                  <a:srgbClr val="FF0000"/>
                </a:solidFill>
              </a:rPr>
              <a:t>WYNIKI KONKURSU JĘZYKA NIEMIECKIEGO</a:t>
            </a:r>
            <a:endParaRPr lang="pl-PL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55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Wyróżnienie otrzymuje praca nr 16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r>
              <a:rPr lang="pl-PL" sz="3200" dirty="0" smtClean="0">
                <a:solidFill>
                  <a:srgbClr val="00B050"/>
                </a:solidFill>
                <a:latin typeface="Forte" pitchFamily="66" charset="0"/>
              </a:rPr>
              <a:t>Za poprawną interpretację zadania drugiego przyznane zostało wyróżnienie……</a:t>
            </a:r>
            <a:endParaRPr lang="pl-PL" sz="3200" dirty="0">
              <a:solidFill>
                <a:srgbClr val="00B050"/>
              </a:solidFill>
              <a:latin typeface="Forte" pitchFamily="66" charset="0"/>
            </a:endParaRPr>
          </a:p>
        </p:txBody>
      </p:sp>
      <p:pic>
        <p:nvPicPr>
          <p:cNvPr id="1026" name="Picture 2" descr="C:\Users\uzytkownik\Desktop\Nowy folder\160320126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11811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82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7030A0"/>
                </a:solidFill>
              </a:rPr>
              <a:t>Najlepszą pracą okazała się……..</a:t>
            </a:r>
            <a:endParaRPr lang="pl-PL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uzytkownik\Desktop\Nowy folder\160320125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8344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49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Praca nr 13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zytkownik\Desktop\Nowy folder\160320126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4163"/>
            <a:ext cx="5976663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87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 smtClean="0"/>
              <a:t>Gratuluję zwycięzcy</a:t>
            </a:r>
            <a:endParaRPr lang="pl-PL" sz="4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400" dirty="0" smtClean="0"/>
              <a:t>Rozalia pieczonka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6910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rgbClr val="00B050"/>
                </a:solidFill>
              </a:rPr>
              <a:t>O KONKURSIE</a:t>
            </a:r>
            <a:endParaRPr lang="pl-PL" i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i="1" dirty="0" smtClean="0">
                <a:solidFill>
                  <a:srgbClr val="7030A0"/>
                </a:solidFill>
              </a:rPr>
              <a:t>KAŻDY Z UCZESTNIKÓW OTRZYMAŁ ZESTAW PUZZLI DO UŁOŻENIA</a:t>
            </a:r>
          </a:p>
          <a:p>
            <a:endParaRPr lang="pl-PL" dirty="0"/>
          </a:p>
        </p:txBody>
      </p:sp>
      <p:pic>
        <p:nvPicPr>
          <p:cNvPr id="1026" name="Picture 2" descr="C:\Users\uzytkownik\Desktop\Nowy folder\16032012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4032448" cy="31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4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6B135A"/>
                </a:solidFill>
              </a:rPr>
              <a:t>Zadania do wykonania to:</a:t>
            </a:r>
            <a:endParaRPr lang="pl-PL" dirty="0">
              <a:solidFill>
                <a:srgbClr val="6B135A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Po ułożeniu puzzle należało nakleić na kartkę A4, </a:t>
            </a:r>
          </a:p>
          <a:p>
            <a:pPr algn="ctr"/>
            <a:r>
              <a:rPr lang="pl-PL" sz="28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a następnie wykonać jedno z trzech zaznaczonych zadań.</a:t>
            </a:r>
          </a:p>
          <a:p>
            <a:pPr algn="ctr"/>
            <a:r>
              <a:rPr lang="pl-PL" sz="28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Na wykonanie całości uczniowie mieli dwa tygodnie.</a:t>
            </a:r>
            <a:endParaRPr lang="pl-PL" sz="28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uzytkownik\Desktop\Nowy folder\160320126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609600"/>
            <a:ext cx="36004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1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4797152"/>
            <a:ext cx="8458200" cy="1222375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A oto wasze interpretacje zadań: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1000" y="332656"/>
            <a:ext cx="8458200" cy="44679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pl-PL" dirty="0" smtClean="0">
                <a:solidFill>
                  <a:srgbClr val="1B3653"/>
                </a:solidFill>
              </a:rPr>
              <a:t>Nakleić litery na papier, a papier na sklejkę ( płytę pilśniową), a następnie porozcinać sklejkę na małe części (puzzle).</a:t>
            </a:r>
          </a:p>
          <a:p>
            <a:pPr marL="457200" indent="-457200">
              <a:buAutoNum type="arabicPeriod"/>
            </a:pPr>
            <a:r>
              <a:rPr lang="pl-PL" dirty="0" smtClean="0">
                <a:solidFill>
                  <a:srgbClr val="00B0F0"/>
                </a:solidFill>
              </a:rPr>
              <a:t>Rozsypać stertę puzzli i zrobić jej zdjęcie, po czym ze zdjęcia wykonać puzzle.</a:t>
            </a:r>
          </a:p>
          <a:p>
            <a:pPr marL="457200" indent="-457200">
              <a:buAutoNum type="arabicPeriod"/>
            </a:pPr>
            <a:r>
              <a:rPr lang="pl-PL" dirty="0" smtClean="0">
                <a:solidFill>
                  <a:srgbClr val="0070C0"/>
                </a:solidFill>
              </a:rPr>
              <a:t>Wykonać białe puzzle, </a:t>
            </a:r>
            <a:r>
              <a:rPr lang="pl-PL" u="sng" dirty="0" smtClean="0">
                <a:solidFill>
                  <a:srgbClr val="0070C0"/>
                </a:solidFill>
              </a:rPr>
              <a:t>które otaczają inne puzzle</a:t>
            </a:r>
            <a:r>
              <a:rPr lang="pl-PL" dirty="0" smtClean="0">
                <a:solidFill>
                  <a:srgbClr val="0070C0"/>
                </a:solidFill>
              </a:rPr>
              <a:t>, na których jest napisany ten sam tekst, który uczestnicy otrzymali do ułożenia.</a:t>
            </a:r>
            <a:endParaRPr lang="pl-P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9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>
                <a:solidFill>
                  <a:srgbClr val="FF0000"/>
                </a:solidFill>
                <a:latin typeface="Freestyle Script" pitchFamily="66" charset="0"/>
              </a:rPr>
              <a:t>Praca  nr  14                    praca  nr  10</a:t>
            </a:r>
            <a:endParaRPr lang="pl-PL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zytkownik\Desktop\Nowy folder\160320125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0775"/>
            <a:ext cx="3907160" cy="312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zytkownik\Desktop\Nowy folder\160320126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58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rgbClr val="FF0000"/>
                </a:solidFill>
                <a:latin typeface="Monotype Corsiva" pitchFamily="66" charset="0"/>
              </a:rPr>
              <a:t>Praca nr  18</a:t>
            </a:r>
            <a:endParaRPr lang="pl-PL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rgbClr val="FF0000"/>
                </a:solidFill>
                <a:latin typeface="Monotype Corsiva" pitchFamily="66" charset="0"/>
              </a:rPr>
              <a:t>Praca  nr  17</a:t>
            </a:r>
            <a:endParaRPr lang="pl-PL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uzytkownik\Desktop\Nowy folder\1603201261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677789"/>
            <a:ext cx="4291012" cy="321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zytkownik\Desktop\Nowy folder\160320126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8385"/>
            <a:ext cx="4289425" cy="321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05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7030A0"/>
                </a:solidFill>
                <a:latin typeface="Freestyle Script" pitchFamily="66" charset="0"/>
              </a:rPr>
              <a:t>Praca  nr  21                       praca  nr  7</a:t>
            </a:r>
            <a:endParaRPr lang="pl-PL" b="1" i="1" dirty="0">
              <a:solidFill>
                <a:srgbClr val="7030A0"/>
              </a:solidFill>
              <a:latin typeface="Freestyle Script" pitchFamily="66" charset="0"/>
            </a:endParaRPr>
          </a:p>
        </p:txBody>
      </p:sp>
      <p:pic>
        <p:nvPicPr>
          <p:cNvPr id="5122" name="Picture 2" descr="C:\Users\uzytkownik\Desktop\Nowy folder\160320126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zytkownik\Desktop\Nowy folder\160320125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304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7030A0"/>
                </a:solidFill>
              </a:rPr>
              <a:t>Praca nr 16               praca nr 19</a:t>
            </a:r>
            <a:endParaRPr lang="pl-PL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uzytkownik\Desktop\Nowy folder\160320126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zytkownik\Desktop\Nowy folder\160320126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11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  <a:latin typeface="Monotype Corsiva" pitchFamily="66" charset="0"/>
              </a:rPr>
              <a:t>Praca nr 13                    </a:t>
            </a:r>
            <a:endParaRPr lang="pl-PL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C:\Users\uzytkownik\Desktop\Nowy folder\160320125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343400" cy="4724400"/>
          </a:xfrm>
        </p:spPr>
        <p:txBody>
          <a:bodyPr>
            <a:normAutofit/>
          </a:bodyPr>
          <a:lstStyle/>
          <a:p>
            <a:r>
              <a:rPr lang="pl-PL" sz="1800" dirty="0" smtClean="0">
                <a:solidFill>
                  <a:srgbClr val="7030A0"/>
                </a:solidFill>
              </a:rPr>
              <a:t>Do konkursu zgłosiło się 22 gimnazjalistów. </a:t>
            </a:r>
            <a:endParaRPr lang="pl-PL" sz="1800" dirty="0">
              <a:solidFill>
                <a:srgbClr val="7030A0"/>
              </a:solidFill>
            </a:endParaRPr>
          </a:p>
          <a:p>
            <a:r>
              <a:rPr lang="pl-PL" sz="1800" dirty="0" smtClean="0">
                <a:solidFill>
                  <a:srgbClr val="7030A0"/>
                </a:solidFill>
              </a:rPr>
              <a:t>9 z nich oddało pracę w wyznaczonym terminie.</a:t>
            </a:r>
          </a:p>
          <a:p>
            <a:r>
              <a:rPr lang="pl-PL" sz="1800" dirty="0" smtClean="0">
                <a:solidFill>
                  <a:srgbClr val="7030A0"/>
                </a:solidFill>
              </a:rPr>
              <a:t>Tekst zadania konkursowego okazał się trudnym, ale znalazły się osoby, którym nie sprawił on żadnych trudności i takie, które zrozumiały go w znacznej części.</a:t>
            </a:r>
          </a:p>
          <a:p>
            <a:r>
              <a:rPr lang="pl-PL" sz="1800" dirty="0" smtClean="0">
                <a:solidFill>
                  <a:srgbClr val="7030A0"/>
                </a:solidFill>
              </a:rPr>
              <a:t>Uczniowie, którzy chcieli ułatwić sobie zadanie </a:t>
            </a:r>
            <a:r>
              <a:rPr lang="pl-PL" sz="1800" dirty="0" smtClean="0">
                <a:solidFill>
                  <a:srgbClr val="7030A0"/>
                </a:solidFill>
              </a:rPr>
              <a:t>(Internet </a:t>
            </a:r>
            <a:r>
              <a:rPr lang="pl-PL" sz="1800" dirty="0" smtClean="0">
                <a:solidFill>
                  <a:srgbClr val="7030A0"/>
                </a:solidFill>
              </a:rPr>
              <a:t>pracuje, a ja korzystam) nie byli brani pod uwagę w ocenie końcowej.</a:t>
            </a:r>
            <a:endParaRPr lang="pl-PL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5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</TotalTime>
  <Words>237</Words>
  <Application>Microsoft Office PowerPoint</Application>
  <PresentationFormat>Pokaz na ekranie (4:3)</PresentationFormat>
  <Paragraphs>30</Paragraphs>
  <Slides>13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Wędrówka</vt:lpstr>
      <vt:lpstr>PUZZLEMEISTER</vt:lpstr>
      <vt:lpstr>O KONKURSIE</vt:lpstr>
      <vt:lpstr>Zadania do wykonania to:</vt:lpstr>
      <vt:lpstr>A oto wasze interpretacje zadań:</vt:lpstr>
      <vt:lpstr>Praca  nr  14                    praca  nr  10</vt:lpstr>
      <vt:lpstr>.</vt:lpstr>
      <vt:lpstr>Praca  nr  21                       praca  nr  7</vt:lpstr>
      <vt:lpstr>Praca nr 16               praca nr 19</vt:lpstr>
      <vt:lpstr>Praca nr 13                    </vt:lpstr>
      <vt:lpstr>Wyróżnienie otrzymuje praca nr 16</vt:lpstr>
      <vt:lpstr>Najlepszą pracą okazała się……..</vt:lpstr>
      <vt:lpstr>Praca nr 13</vt:lpstr>
      <vt:lpstr>Rozalia pieczonka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PUZZLEMEISTER</dc:title>
  <dc:creator>uzytkownik</dc:creator>
  <cp:lastModifiedBy>uzytkownik</cp:lastModifiedBy>
  <cp:revision>14</cp:revision>
  <dcterms:created xsi:type="dcterms:W3CDTF">2012-03-18T11:54:39Z</dcterms:created>
  <dcterms:modified xsi:type="dcterms:W3CDTF">2012-03-18T22:06:38Z</dcterms:modified>
</cp:coreProperties>
</file>